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9266" autoAdjust="0"/>
  </p:normalViewPr>
  <p:slideViewPr>
    <p:cSldViewPr snapToGrid="0">
      <p:cViewPr varScale="1">
        <p:scale>
          <a:sx n="92" d="100"/>
          <a:sy n="92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76F12-8B37-4DFA-89A1-78E35DAADCAD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E460F-3C63-42AC-8B60-4DEB10D9AE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69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93252-397D-1D81-18E3-24FCF463A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3631CBC-5F47-F9B5-9348-D042337A65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632E99D-46B7-9421-51F9-F1A332377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CCF5BF6-5A21-699E-209A-366AC8CE4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8372-EB63-47E5-938B-43DC88A3526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98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6965AF-F9A3-F1DA-7C25-99EA3436B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619893-F136-41E3-68AF-ED30578CA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19B20B-285D-DB32-6382-0B8CEE93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F8804D-5F98-4478-4914-D758E920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A1AE2C-BC43-BDE9-27D5-F082DBC19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98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BB4A46-4148-1D5A-E28B-29FA3BDB6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BF1574-2022-7CE3-1F8A-08E8EEB2E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BFAE96-E1BE-5D82-9815-1A982E75C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C52C70-A176-7569-2D41-3276C1136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D1240D-CEF5-DFC8-841D-BF2CB79C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3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4C6BE4D-DC01-11BF-F7AD-B6FDE11541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50BEC9-7C5C-4310-F63B-ABFFA453E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AEB514-3E86-D8AE-DC4C-EDEC444F9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B16414-515B-3602-5120-844BFB6AC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E72EB8-0B40-BE59-7F5E-6D4753937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30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38E3BF-7F59-EAB6-D73C-ABBE8AA82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B01F2F-391D-85B4-BB7D-66F51A5EC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ACBC9C-3425-16E5-77AF-8A64847B2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77A1CF-3695-356D-A919-34EA201C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0C2E03-FB42-6E70-377C-CEF57F433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06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3756D-6C47-8D7E-B4F9-0DC0A9EB5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705346-E05C-45AE-C867-A5A61C4BE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25D607-D439-D23B-C8F8-5B7E959C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CD64BA-0F3C-B0C2-3A29-2EA6EC03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DAC6D5-7297-988D-53C0-CCD4DDB8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97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9C109-73FA-C7F6-8997-15AD65E46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2B9DAF-E8F3-73B0-835E-4A676373D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DBB55F-7D8F-8EE9-28DE-F435808AC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FE7A27-2F4E-7FC3-86BC-B7D92365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52CE47-BE26-9866-E412-342BC1EC7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9895EB-6284-3F9E-A8C8-FF554F95A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88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ACD95C-C417-1614-639D-2252CF829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A09DDA-E1F8-DE4A-76F3-EDA29BDF9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E0CE2E-7FA9-5CA9-B4CB-0487DAF18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D8EDF7-D5E7-1D27-7E74-C039129A1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248BAB-C33C-5F1A-30F5-287411B3C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5BAB2E-B4F7-7C73-BB66-326FF372A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9472F80-2373-C344-A8EF-D13E6B164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FC12592-E6A7-E9D9-4A77-EED3DB758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59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433C01-0B87-B325-F2CF-59B28F3F7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1560671-91C1-BA97-A107-083F8C07E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3CE237-56C4-2986-8690-A1565DB73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04E56B7-BDDC-0A23-C229-C38EF26B3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7C09E56-1DA2-92EE-DD26-D02BB08E4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F3FB26-B24C-66EC-212C-06678C236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E87270-C3A1-1E63-9779-9FA21F108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84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6CFEC5-0C0C-D178-C2E7-6738C553A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1DFC03-1366-5549-D575-724282ACB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53E0BE-4109-1841-0845-EAF98F588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8CF840-EB0F-C344-E296-365F3CDC6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4878C-4982-B340-863E-6F0A80175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8610B9-33B8-0EEE-A212-4245E428D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54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368857-6161-A15C-89CB-B7DA562CE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164B0F-8C3E-A542-6F2E-BFE975B58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82A27C-70E7-8536-F33A-64007E5E5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7B39BD-24D4-07EF-B0E5-4B88E6BF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B881F3-5D06-8666-933F-2A99BD93B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53FB3B-2552-1675-7FC3-0191D1EA8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52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DAA15D-D43F-27AB-02F8-19A34D52B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17DDED-E877-D206-E8B5-CFEA35A9A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AB9F42-C91F-49C0-7676-1317FD8E1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9A2EB-508E-48ED-9D0D-235C105D5697}" type="datetimeFigureOut">
              <a:rPr lang="fr-FR" smtClean="0"/>
              <a:t>18/04/2025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FA89A3-D088-88E2-F6D1-A1791205C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10C7C7-3167-E2F9-5F16-2AE5C62DE0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0B1DB-24E1-462E-8FBE-6A9A5D75BC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38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31016-E762-2769-333A-D5A35B9E5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">
            <a:extLst>
              <a:ext uri="{FF2B5EF4-FFF2-40B4-BE49-F238E27FC236}">
                <a16:creationId xmlns:a16="http://schemas.microsoft.com/office/drawing/2014/main" id="{4DB6B1F9-28F2-F62C-250B-2E0744AF6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309" y="1233855"/>
            <a:ext cx="241935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27B8B943-E374-EC99-10A5-D46AEA58F5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1338" y="2937888"/>
            <a:ext cx="648000" cy="491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CD9BB08D-2963-157E-DAA6-AFF5288AB50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036" y="2693639"/>
            <a:ext cx="760937" cy="73536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7ECF1D0F-5E40-5ED0-CBE4-9429FA70E57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162" y="2681874"/>
            <a:ext cx="648000" cy="747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F5CC9EE2-9959-90D6-8640-51B9512FA39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632" y="2781000"/>
            <a:ext cx="808934" cy="64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08392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</Words>
  <Application>Microsoft Office PowerPoint</Application>
  <PresentationFormat>Grand écran</PresentationFormat>
  <Paragraphs>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Nihel Louati</dc:creator>
  <cp:lastModifiedBy>Nihel Louati</cp:lastModifiedBy>
  <cp:revision>2</cp:revision>
  <dcterms:created xsi:type="dcterms:W3CDTF">2025-04-18T07:58:46Z</dcterms:created>
  <dcterms:modified xsi:type="dcterms:W3CDTF">2025-04-18T08:11:23Z</dcterms:modified>
</cp:coreProperties>
</file>